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99" r:id="rId8"/>
    <p:sldId id="302" r:id="rId9"/>
    <p:sldId id="309" r:id="rId10"/>
    <p:sldId id="308" r:id="rId11"/>
    <p:sldId id="310" r:id="rId12"/>
    <p:sldId id="307" r:id="rId13"/>
    <p:sldId id="303" r:id="rId14"/>
    <p:sldId id="259" r:id="rId15"/>
    <p:sldId id="305" r:id="rId16"/>
    <p:sldId id="304" r:id="rId17"/>
    <p:sldId id="311" r:id="rId18"/>
    <p:sldId id="293" r:id="rId19"/>
    <p:sldId id="294" r:id="rId20"/>
    <p:sldId id="295" r:id="rId21"/>
    <p:sldId id="2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00A44A"/>
    <a:srgbClr val="9F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9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6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5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4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203B7-A278-4940-9AFE-866567156CED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8ED6D8-14FD-4BFA-9059-3835F3927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9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7519" r="2999" b="6290"/>
          <a:stretch/>
        </p:blipFill>
        <p:spPr>
          <a:xfrm>
            <a:off x="0" y="0"/>
            <a:ext cx="1217336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46050" prst="slope"/>
          </a:sp3d>
        </p:spPr>
      </p:pic>
    </p:spTree>
    <p:extLst>
      <p:ext uri="{BB962C8B-B14F-4D97-AF65-F5344CB8AC3E}">
        <p14:creationId xmlns:p14="http://schemas.microsoft.com/office/powerpoint/2010/main" val="27643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71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49.png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image" Target="../media/image48.jp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6.png"/><Relationship Id="rId5" Type="http://schemas.microsoft.com/office/2007/relationships/hdphoto" Target="../media/hdphoto7.wdp"/><Relationship Id="rId15" Type="http://schemas.microsoft.com/office/2007/relationships/hdphoto" Target="../media/hdphoto8.wdp"/><Relationship Id="rId23" Type="http://schemas.microsoft.com/office/2007/relationships/hdphoto" Target="../media/hdphoto10.wdp"/><Relationship Id="rId10" Type="http://schemas.openxmlformats.org/officeDocument/2006/relationships/image" Target="../media/image55.png"/><Relationship Id="rId19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06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77800" h="546100" prst="hardEdge"/>
          </a:sp3d>
        </p:spPr>
      </p:pic>
      <p:sp>
        <p:nvSpPr>
          <p:cNvPr id="4" name="TextBox 3"/>
          <p:cNvSpPr txBox="1"/>
          <p:nvPr/>
        </p:nvSpPr>
        <p:spPr>
          <a:xfrm>
            <a:off x="4393861" y="378321"/>
            <a:ext cx="6964857" cy="1200329"/>
          </a:xfrm>
          <a:prstGeom prst="rect">
            <a:avLst/>
          </a:prstGeom>
          <a:noFill/>
          <a:scene3d>
            <a:camera prst="perspectiveAbove"/>
            <a:lightRig rig="flat" dir="tl">
              <a:rot lat="0" lon="0" rev="6600000"/>
            </a:lightRig>
          </a:scene3d>
          <a:sp3d>
            <a:bevelT w="279400" h="317500" prst="slope"/>
            <a:bevelB w="565150" h="406400"/>
          </a:sp3d>
        </p:spPr>
        <p:txBody>
          <a:bodyPr wrap="square" rtlCol="0">
            <a:spAutoFit/>
            <a:sp3d extrusionH="57150">
              <a:bevelT w="38100" h="38100" prst="slope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kern="0" dirty="0">
                <a:ln w="0"/>
                <a:solidFill>
                  <a:srgbClr val="00A44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আজকের </a:t>
            </a:r>
            <a:r>
              <a:rPr lang="bn-BD" sz="7200" b="1" dirty="0">
                <a:ln w="0"/>
                <a:solidFill>
                  <a:srgbClr val="00A44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7200" b="1" kern="0" dirty="0">
                <a:ln w="0"/>
                <a:solidFill>
                  <a:srgbClr val="00A44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b="1" kern="0" dirty="0">
                <a:ln w="0"/>
                <a:solidFill>
                  <a:srgbClr val="00A44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7200" b="1" kern="0" dirty="0">
              <a:ln w="0"/>
              <a:solidFill>
                <a:srgbClr val="00A44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pic>
        <p:nvPicPr>
          <p:cNvPr id="5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53" y="3639627"/>
            <a:ext cx="3494480" cy="19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99" y="3398464"/>
            <a:ext cx="3393217" cy="18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42561" y="1404597"/>
            <a:ext cx="4520789" cy="221599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Above"/>
            <a:lightRig rig="harsh" dir="t"/>
          </a:scene3d>
          <a:sp3d>
            <a:bevelT prst="angle"/>
          </a:sp3d>
        </p:spPr>
        <p:txBody>
          <a:bodyPr wrap="none">
            <a:spAutoFit/>
            <a:sp3d extrusionH="57150" prstMaterial="matte">
              <a:bevelT w="38100" h="298450" prst="convex"/>
              <a:bevelB w="196850" h="2413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BD" sz="13800" b="1" dirty="0">
                <a:ln/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শুভেচ্ছা </a:t>
            </a:r>
            <a:endParaRPr lang="en-US" b="1" dirty="0">
              <a:ln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3192" y="2043470"/>
            <a:ext cx="6897852" cy="2312814"/>
            <a:chOff x="2749805" y="1896345"/>
            <a:chExt cx="3889717" cy="21095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49484"/>
            <a:stretch/>
          </p:blipFill>
          <p:spPr>
            <a:xfrm>
              <a:off x="2749805" y="1896345"/>
              <a:ext cx="3889717" cy="210956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70265" y="1896345"/>
              <a:ext cx="3384553" cy="577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মানুষ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কীভাবে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প্র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কৃতিক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পরিবেশের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্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ছ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ে  </a:t>
              </a:r>
              <a:endParaRPr lang="en-US" sz="16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973192" y="1416904"/>
            <a:ext cx="801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Tx/>
              <a:buAutoNum type="arabicPeriod"/>
            </a:pP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ছকের মতো একটি ছক তৈরি কর।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418" y="4499049"/>
            <a:ext cx="673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2. 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নিয়ে সহপাঠীদের সাথে আলোচনা কর।   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001" y="205563"/>
            <a:ext cx="1145904" cy="1131105"/>
            <a:chOff x="1020625" y="602977"/>
            <a:chExt cx="914400" cy="914400"/>
          </a:xfrm>
        </p:grpSpPr>
        <p:sp>
          <p:nvSpPr>
            <p:cNvPr id="10" name="Oval 9"/>
            <p:cNvSpPr/>
            <p:nvPr/>
          </p:nvSpPr>
          <p:spPr>
            <a:xfrm>
              <a:off x="1020625" y="602977"/>
              <a:ext cx="914400" cy="914400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22828" y="754458"/>
              <a:ext cx="457200" cy="4572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480458" y="1211658"/>
              <a:ext cx="0" cy="228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213905" y="205563"/>
            <a:ext cx="109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1764" y="832129"/>
            <a:ext cx="23340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 err="1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b="1" dirty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dirty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3200" b="1" dirty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201"/>
            <a:ext cx="12192000" cy="237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26137" y="119865"/>
            <a:ext cx="24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</a:p>
        </p:txBody>
      </p:sp>
    </p:spTree>
    <p:extLst>
      <p:ext uri="{BB962C8B-B14F-4D97-AF65-F5344CB8AC3E}">
        <p14:creationId xmlns:p14="http://schemas.microsoft.com/office/powerpoint/2010/main" val="365943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54990" y="5474608"/>
            <a:ext cx="569111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ঁ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র,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ানি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আরও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অনেক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716" y="1076013"/>
            <a:ext cx="13255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8693" y="3638267"/>
            <a:ext cx="123284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08693" y="1012522"/>
            <a:ext cx="123284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ানি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887" y="3638267"/>
            <a:ext cx="13255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0" y="532262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4603" r="2646" b="8846"/>
          <a:stretch/>
        </p:blipFill>
        <p:spPr>
          <a:xfrm>
            <a:off x="2003332" y="266416"/>
            <a:ext cx="4053195" cy="2333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4252" r="6529" b="13303"/>
          <a:stretch/>
        </p:blipFill>
        <p:spPr>
          <a:xfrm>
            <a:off x="6291617" y="266416"/>
            <a:ext cx="3944203" cy="2284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572" y="2838509"/>
            <a:ext cx="4072481" cy="2408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3214" r="2916" b="6545"/>
          <a:stretch/>
        </p:blipFill>
        <p:spPr>
          <a:xfrm>
            <a:off x="6336211" y="2703327"/>
            <a:ext cx="3874621" cy="2446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987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4260" b="23214"/>
          <a:stretch/>
        </p:blipFill>
        <p:spPr>
          <a:xfrm>
            <a:off x="3142744" y="539243"/>
            <a:ext cx="6016270" cy="4380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1816" y="5737840"/>
            <a:ext cx="558691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উ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দ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0981" y="5662806"/>
            <a:ext cx="3989068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482102" y="5672601"/>
            <a:ext cx="926349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3748192" y="5705220"/>
            <a:ext cx="4805374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0" y="525438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0"/>
          <a:stretch/>
        </p:blipFill>
        <p:spPr>
          <a:xfrm>
            <a:off x="356853" y="584272"/>
            <a:ext cx="5380477" cy="42617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9"/>
          <a:stretch/>
        </p:blipFill>
        <p:spPr>
          <a:xfrm>
            <a:off x="6055596" y="743406"/>
            <a:ext cx="5608983" cy="40094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141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0" y="5239057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4" b="100000" l="0" r="100000"/>
                    </a14:imgEffect>
                  </a14:imgLayer>
                </a14:imgProps>
              </a:ext>
            </a:extLst>
          </a:blip>
          <a:srcRect l="10937" t="17303" r="6648" b="8779"/>
          <a:stretch/>
        </p:blipFill>
        <p:spPr>
          <a:xfrm>
            <a:off x="3753133" y="614148"/>
            <a:ext cx="3630305" cy="46249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53133" y="5656131"/>
            <a:ext cx="3989068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4912301" y="5598645"/>
            <a:ext cx="926349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3179907" y="5636969"/>
            <a:ext cx="4805374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3459683" y="5617807"/>
            <a:ext cx="4575965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বৃষ্টি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নদী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2" t="4883" r="3546" b="9502"/>
          <a:stretch/>
        </p:blipFill>
        <p:spPr>
          <a:xfrm>
            <a:off x="6210841" y="608634"/>
            <a:ext cx="5714588" cy="39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8" t="4504" r="5136" b="3911"/>
          <a:stretch/>
        </p:blipFill>
        <p:spPr>
          <a:xfrm>
            <a:off x="177421" y="614148"/>
            <a:ext cx="5405173" cy="416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953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/>
          <p:cNvSpPr/>
          <p:nvPr/>
        </p:nvSpPr>
        <p:spPr>
          <a:xfrm rot="19580347">
            <a:off x="7622579" y="1466784"/>
            <a:ext cx="655093" cy="48463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/>
          <p:cNvSpPr/>
          <p:nvPr/>
        </p:nvSpPr>
        <p:spPr>
          <a:xfrm rot="733641">
            <a:off x="7807879" y="3236937"/>
            <a:ext cx="655093" cy="48463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9512709">
            <a:off x="3090483" y="3197798"/>
            <a:ext cx="655093" cy="48463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2871616">
            <a:off x="3136215" y="1162755"/>
            <a:ext cx="655093" cy="48463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50769" y="4897602"/>
            <a:ext cx="4925600" cy="1200329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ৈ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ি,</a:t>
            </a:r>
          </a:p>
          <a:p>
            <a:pPr algn="ctr"/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ট,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য়।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4152" y="4898497"/>
            <a:ext cx="5378834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ফ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উ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ব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6131" r="3026" b="8107"/>
          <a:stretch/>
        </p:blipFill>
        <p:spPr>
          <a:xfrm>
            <a:off x="3655216" y="938434"/>
            <a:ext cx="4287782" cy="3324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6145" r="3536" b="14291"/>
          <a:stretch/>
        </p:blipFill>
        <p:spPr>
          <a:xfrm>
            <a:off x="117516" y="199967"/>
            <a:ext cx="2899882" cy="198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12003" r="4552" b="9190"/>
          <a:stretch/>
        </p:blipFill>
        <p:spPr>
          <a:xfrm>
            <a:off x="8536784" y="2551801"/>
            <a:ext cx="3202304" cy="2329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t="6145" r="2414" b="9940"/>
          <a:stretch/>
        </p:blipFill>
        <p:spPr>
          <a:xfrm>
            <a:off x="124288" y="2768610"/>
            <a:ext cx="2932277" cy="2113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6145" r="3086" b="6329"/>
          <a:stretch/>
        </p:blipFill>
        <p:spPr>
          <a:xfrm>
            <a:off x="8396232" y="165657"/>
            <a:ext cx="3342856" cy="2030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23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 animBg="1"/>
      <p:bldP spid="2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0528"/>
          <a:stretch/>
        </p:blipFill>
        <p:spPr>
          <a:xfrm>
            <a:off x="340735" y="3753133"/>
            <a:ext cx="3192308" cy="1888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Arrow: Right 14"/>
          <p:cNvSpPr/>
          <p:nvPr/>
        </p:nvSpPr>
        <p:spPr>
          <a:xfrm>
            <a:off x="3641333" y="4488899"/>
            <a:ext cx="978408" cy="484632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681182" y="3452885"/>
            <a:ext cx="7246961" cy="2347904"/>
            <a:chOff x="4681182" y="3452885"/>
            <a:chExt cx="7246961" cy="2347904"/>
          </a:xfrm>
        </p:grpSpPr>
        <p:sp>
          <p:nvSpPr>
            <p:cNvPr id="11" name="Rectangle 10"/>
            <p:cNvSpPr/>
            <p:nvPr/>
          </p:nvSpPr>
          <p:spPr>
            <a:xfrm>
              <a:off x="4681182" y="3452885"/>
              <a:ext cx="7246961" cy="234790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" t="6295" r="3114" b="5704"/>
            <a:stretch/>
          </p:blipFill>
          <p:spPr>
            <a:xfrm>
              <a:off x="4844091" y="3613893"/>
              <a:ext cx="3234520" cy="20913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2" t="3737" r="3786" b="11658"/>
            <a:stretch/>
          </p:blipFill>
          <p:spPr>
            <a:xfrm>
              <a:off x="8241519" y="3613893"/>
              <a:ext cx="3646299" cy="20845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4681182" y="409433"/>
            <a:ext cx="7246961" cy="2306471"/>
            <a:chOff x="4681182" y="409433"/>
            <a:chExt cx="7246961" cy="2306471"/>
          </a:xfrm>
        </p:grpSpPr>
        <p:sp>
          <p:nvSpPr>
            <p:cNvPr id="9" name="Rectangle 8"/>
            <p:cNvSpPr/>
            <p:nvPr/>
          </p:nvSpPr>
          <p:spPr>
            <a:xfrm>
              <a:off x="4681182" y="409433"/>
              <a:ext cx="7246961" cy="230647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" t="5469" r="2481" b="8827"/>
            <a:stretch/>
          </p:blipFill>
          <p:spPr>
            <a:xfrm>
              <a:off x="8404428" y="482688"/>
              <a:ext cx="3523715" cy="21551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" t="4734" r="2855" b="10691"/>
            <a:stretch/>
          </p:blipFill>
          <p:spPr>
            <a:xfrm>
              <a:off x="4844091" y="450614"/>
              <a:ext cx="3397428" cy="22233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Arrow: Right 13"/>
          <p:cNvSpPr/>
          <p:nvPr/>
        </p:nvSpPr>
        <p:spPr>
          <a:xfrm>
            <a:off x="3595132" y="1340746"/>
            <a:ext cx="978408" cy="484632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3214" r="2916" b="6545"/>
          <a:stretch/>
        </p:blipFill>
        <p:spPr>
          <a:xfrm>
            <a:off x="142647" y="373274"/>
            <a:ext cx="3390396" cy="2223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04716" y="2751326"/>
            <a:ext cx="117234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ৈ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।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04716" y="5955470"/>
            <a:ext cx="117234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া,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ৈ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য়।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511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80090" y="3314941"/>
            <a:ext cx="1801902" cy="1522752"/>
            <a:chOff x="767254" y="3429000"/>
            <a:chExt cx="1754850" cy="1522752"/>
          </a:xfrm>
        </p:grpSpPr>
        <p:sp>
          <p:nvSpPr>
            <p:cNvPr id="8" name="Oval 7"/>
            <p:cNvSpPr/>
            <p:nvPr/>
          </p:nvSpPr>
          <p:spPr>
            <a:xfrm>
              <a:off x="767254" y="3429000"/>
              <a:ext cx="1754850" cy="15227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03868" y="3805655"/>
              <a:ext cx="92525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ট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670824" y="3450927"/>
            <a:ext cx="1765160" cy="1523646"/>
            <a:chOff x="9258943" y="3475986"/>
            <a:chExt cx="1765160" cy="1523646"/>
          </a:xfrm>
        </p:grpSpPr>
        <p:sp>
          <p:nvSpPr>
            <p:cNvPr id="6" name="Oval 5"/>
            <p:cNvSpPr/>
            <p:nvPr/>
          </p:nvSpPr>
          <p:spPr>
            <a:xfrm>
              <a:off x="9258943" y="3475986"/>
              <a:ext cx="1765160" cy="152364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934503" y="3831980"/>
              <a:ext cx="9476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্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ণ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ী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61642" y="731780"/>
            <a:ext cx="1757787" cy="1481990"/>
            <a:chOff x="9108159" y="726736"/>
            <a:chExt cx="1915944" cy="1460614"/>
          </a:xfrm>
        </p:grpSpPr>
        <p:sp>
          <p:nvSpPr>
            <p:cNvPr id="10" name="Oval 9"/>
            <p:cNvSpPr/>
            <p:nvPr/>
          </p:nvSpPr>
          <p:spPr>
            <a:xfrm>
              <a:off x="9108159" y="726736"/>
              <a:ext cx="1915944" cy="146061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13678" y="1072322"/>
              <a:ext cx="9797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ন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0090" y="781777"/>
            <a:ext cx="1727539" cy="1570462"/>
            <a:chOff x="791082" y="754561"/>
            <a:chExt cx="1727539" cy="1570462"/>
          </a:xfrm>
        </p:grpSpPr>
        <p:sp>
          <p:nvSpPr>
            <p:cNvPr id="4" name="Oval 3"/>
            <p:cNvSpPr/>
            <p:nvPr/>
          </p:nvSpPr>
          <p:spPr>
            <a:xfrm>
              <a:off x="791082" y="754561"/>
              <a:ext cx="1727539" cy="157046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3856" y="1190862"/>
              <a:ext cx="10935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উ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দ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্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ভ</a:t>
              </a:r>
              <a:r>
                <a:rPr lang="as-IN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en-US" sz="44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দ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597289" y="5877450"/>
            <a:ext cx="7843247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দ, 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ী,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ি, 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 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as-IN" sz="3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2597289" y="5822405"/>
            <a:ext cx="7843247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শ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07974" y="5845518"/>
            <a:ext cx="3989068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4468" r="2446" b="8279"/>
          <a:stretch/>
        </p:blipFill>
        <p:spPr>
          <a:xfrm>
            <a:off x="1842948" y="3006283"/>
            <a:ext cx="4170321" cy="2536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6743" r="1799" b="8995"/>
          <a:stretch/>
        </p:blipFill>
        <p:spPr>
          <a:xfrm>
            <a:off x="6359857" y="2985227"/>
            <a:ext cx="3986527" cy="2557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00" y="235967"/>
            <a:ext cx="4064000" cy="252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3427" r="2422" b="5724"/>
          <a:stretch/>
        </p:blipFill>
        <p:spPr>
          <a:xfrm>
            <a:off x="6359857" y="282670"/>
            <a:ext cx="3940810" cy="24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834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0841" y="4872250"/>
            <a:ext cx="713778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অধিক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জনসংখ্যার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কারনে প্রয়োজনীয়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সম্পদ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ধ্বং</a:t>
            </a:r>
            <a:r>
              <a:rPr lang="as-IN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1050878"/>
            <a:ext cx="5199797" cy="3534770"/>
          </a:xfrm>
          <a:prstGeom prst="round2DiagRect">
            <a:avLst>
              <a:gd name="adj1" fmla="val 39833"/>
              <a:gd name="adj2" fmla="val 0"/>
            </a:avLst>
          </a:prstGeom>
          <a:ln w="571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1050878"/>
            <a:ext cx="5104263" cy="3534770"/>
          </a:xfrm>
          <a:prstGeom prst="round2DiagRect">
            <a:avLst>
              <a:gd name="adj1" fmla="val 35200"/>
              <a:gd name="adj2" fmla="val 0"/>
            </a:avLst>
          </a:prstGeom>
          <a:ln w="571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81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920" y="104932"/>
            <a:ext cx="12052094" cy="6753068"/>
          </a:xfrm>
          <a:prstGeom prst="rect">
            <a:avLst/>
          </a:prstGeom>
          <a:noFill/>
          <a:ln w="180975" cmpd="thickThin">
            <a:solidFill>
              <a:srgbClr val="00B0F0"/>
            </a:solidFill>
            <a:prstDash val="solid"/>
          </a:ln>
          <a:scene3d>
            <a:camera prst="orthographicFront"/>
            <a:lightRig rig="threePt" dir="t"/>
          </a:scene3d>
          <a:sp3d extrusionH="330200">
            <a:bevelT w="1028700" h="0" prst="slope"/>
            <a:bevelB w="247650" h="590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34782" y="104932"/>
            <a:ext cx="450315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বইয়ের সাথে সংযোগ স্থাপন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44" y="982638"/>
            <a:ext cx="6267450" cy="5318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Image result for tom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24989" r="20629" b="15154"/>
          <a:stretch/>
        </p:blipFill>
        <p:spPr bwMode="auto">
          <a:xfrm flipH="1">
            <a:off x="119919" y="1937983"/>
            <a:ext cx="3264725" cy="49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74" y="4692192"/>
            <a:ext cx="12276945" cy="22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201"/>
            <a:ext cx="12192000" cy="237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779" y="897020"/>
            <a:ext cx="915399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bn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খাদ্য, বস্ত্র, শিক্ষা ইত্যাদি মানুষের কোন ধরনের চাহিদা?</a:t>
            </a:r>
          </a:p>
          <a:p>
            <a:pPr lvl="0" algn="just"/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ক. মৌলিক খ. মানবিক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গ. সামাজিক ঘ. রাজনৈতিক</a:t>
            </a:r>
            <a:endParaRPr lang="bn-IN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623" y="2078579"/>
            <a:ext cx="11078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বাংলাদেশে কৃষি জমির পরিমাণ কমে যাচ্ছে কেন?</a:t>
            </a:r>
          </a:p>
          <a:p>
            <a:pPr lvl="0" algn="just"/>
            <a:r>
              <a:rPr lang="bn-I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ক. অতিরিক্ত জনসংখ্যার বসতি স্থাপনের জন্য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খ. মাটির গুণাগুণ নষ্ট হয়ে যাওয়ার জন্য</a:t>
            </a:r>
          </a:p>
          <a:p>
            <a:pPr lvl="0" algn="just"/>
            <a:r>
              <a:rPr lang="bn-I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গ. কৃষি জমিতে লবণাক্ততা বৃদ্ধির জন্য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 </a:t>
            </a:r>
            <a:r>
              <a:rPr lang="bn-I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ঘ. কৃষি জমিতে জলাবদ্ধতা সৃষ্টির জন্য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623" y="3785701"/>
            <a:ext cx="7076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as-IN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 </a:t>
            </a:r>
            <a:r>
              <a:rPr lang="en-US" sz="3200" b="1" dirty="0" err="1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কারন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জলবায়ু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খ.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উপকরণের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অভাব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খাদ্যাভ্যাসের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ঘ.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অতিরিক্ত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জনসংখ্যা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511"/>
            <a:ext cx="2743200" cy="830997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4800" b="1" dirty="0">
              <a:ln w="0"/>
              <a:solidFill>
                <a:srgbClr val="EA00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89944" l="10000" r="96000">
                        <a14:foregroundMark x1="41111" y1="77933" x2="41111" y2="77933"/>
                        <a14:foregroundMark x1="35778" y1="78771" x2="35778" y2="78771"/>
                        <a14:backgroundMark x1="23556" y1="74860" x2="23556" y2="75140"/>
                        <a14:backgroundMark x1="25556" y1="75978" x2="46667" y2="81006"/>
                      </a14:backgroundRemoval>
                    </a14:imgEffect>
                  </a14:imgLayer>
                </a14:imgProps>
              </a:ext>
            </a:extLst>
          </a:blip>
          <a:srcRect l="21090" t="435" r="19194" b="17748"/>
          <a:stretch/>
        </p:blipFill>
        <p:spPr>
          <a:xfrm>
            <a:off x="193623" y="1200021"/>
            <a:ext cx="514715" cy="561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89944" l="10000" r="96000">
                        <a14:foregroundMark x1="41111" y1="77933" x2="41111" y2="77933"/>
                        <a14:foregroundMark x1="35778" y1="78771" x2="35778" y2="78771"/>
                        <a14:backgroundMark x1="23556" y1="74860" x2="23556" y2="75140"/>
                        <a14:backgroundMark x1="25556" y1="75978" x2="46667" y2="81006"/>
                      </a14:backgroundRemoval>
                    </a14:imgEffect>
                  </a14:imgLayer>
                </a14:imgProps>
              </a:ext>
            </a:extLst>
          </a:blip>
          <a:srcRect l="21090" t="435" r="19194" b="17748"/>
          <a:stretch/>
        </p:blipFill>
        <p:spPr>
          <a:xfrm>
            <a:off x="3584216" y="4494818"/>
            <a:ext cx="535828" cy="584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7" b="89944" l="10000" r="96000">
                        <a14:foregroundMark x1="41111" y1="77933" x2="41111" y2="77933"/>
                        <a14:foregroundMark x1="35778" y1="78771" x2="35778" y2="78771"/>
                        <a14:backgroundMark x1="23556" y1="74860" x2="23556" y2="75140"/>
                        <a14:backgroundMark x1="25556" y1="75978" x2="46667" y2="81006"/>
                      </a14:backgroundRemoval>
                    </a14:imgEffect>
                  </a14:imgLayer>
                </a14:imgProps>
              </a:ext>
            </a:extLst>
          </a:blip>
          <a:srcRect l="21090" t="435" r="19194" b="17748"/>
          <a:stretch/>
        </p:blipFill>
        <p:spPr>
          <a:xfrm>
            <a:off x="80574" y="2452304"/>
            <a:ext cx="518409" cy="5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829" y="2327899"/>
            <a:ext cx="4612061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দিলরুবা খানম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প্রধান শিক্ষক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ধাদাশ</a:t>
            </a: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সর</a:t>
            </a: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প্রাথ</a:t>
            </a: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বিদ্যা</a:t>
            </a: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পুঠিয়া, রাজশাহী ।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3593" y="2490171"/>
            <a:ext cx="6337110" cy="2677656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3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বিষয়: প্রাথমিক বিজ্ঞান</a:t>
            </a:r>
          </a:p>
          <a:p>
            <a:pPr lvl="0" algn="ctr"/>
            <a:r>
              <a:rPr lang="en-US" sz="3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শ্রেণি: তৃতীয়</a:t>
            </a:r>
          </a:p>
          <a:p>
            <a:pPr algn="ctr"/>
            <a:r>
              <a:rPr lang="bn-BD" alt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alt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১2 (</a:t>
            </a:r>
            <a:r>
              <a:rPr lang="as-IN" alt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জনসংখ্যা ও প্রাকৃতিক পরিবেশ</a:t>
            </a:r>
            <a:r>
              <a:rPr lang="en-US" alt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2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as-IN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 পরিবেশের ওপর জনসংখ্যা বৃদ্ধির প্রভাব</a:t>
            </a:r>
            <a:endParaRPr lang="en-US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en-US" sz="36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৪৫ মিনিট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7254" y="452675"/>
            <a:ext cx="3472679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1206500" h="965200" prst="slope"/>
              <a:bevelB w="298450" h="330200" prst="slope"/>
            </a:sp3d>
          </a:bodyPr>
          <a:lstStyle/>
          <a:p>
            <a:pPr algn="ctr"/>
            <a:r>
              <a:rPr lang="en-US" sz="88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921"/>
            <a:ext cx="12192000" cy="21960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28" l="9794" r="8969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7" r="28167"/>
          <a:stretch/>
        </p:blipFill>
        <p:spPr bwMode="auto">
          <a:xfrm>
            <a:off x="4147494" y="2037790"/>
            <a:ext cx="1843874" cy="44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201"/>
            <a:ext cx="12192000" cy="237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41" y="69705"/>
            <a:ext cx="2257178" cy="830997"/>
          </a:xfrm>
          <a:prstGeom prst="rect">
            <a:avLst/>
          </a:prstGeom>
          <a:noFill/>
          <a:ln>
            <a:solidFill>
              <a:srgbClr val="A200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অনুশীলনী</a:t>
            </a:r>
            <a:endParaRPr lang="en-US" sz="4800" b="1" dirty="0">
              <a:ln w="0"/>
              <a:solidFill>
                <a:srgbClr val="A200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4069" y="1430569"/>
            <a:ext cx="9217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পরিবেশকে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প্রভাবিত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2109" y="3328794"/>
            <a:ext cx="8016969" cy="2312814"/>
            <a:chOff x="2749805" y="1896345"/>
            <a:chExt cx="3889717" cy="21095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49484"/>
            <a:stretch/>
          </p:blipFill>
          <p:spPr>
            <a:xfrm>
              <a:off x="2749805" y="1896345"/>
              <a:ext cx="3889717" cy="210956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070265" y="1896345"/>
              <a:ext cx="3384553" cy="477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ী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ভ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ে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্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ৃ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ে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্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ষ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ে 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া</a:t>
              </a:r>
              <a:r>
                <a:rPr lang="as-IN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ি ?</a:t>
              </a:r>
              <a:endParaRPr lang="en-US" sz="16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96451" y="2790759"/>
            <a:ext cx="801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IN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ছকের মতো একটি ছক তৈরি কর।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" y="-382908"/>
            <a:ext cx="5059797" cy="3794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4216" y="2715144"/>
            <a:ext cx="8807841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ড়িতে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যদি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৫জন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মেহমান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বেড়াতে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আসে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তবে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সমস্যা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তালিকা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4118" y="586904"/>
            <a:ext cx="5440520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পরিকল্পিত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as-IN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65"/>
            <a:ext cx="12192000" cy="270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31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T w="279400" h="203200" prst="divot"/>
            <a:extrusionClr>
              <a:srgbClr val="0070C0"/>
            </a:extrusionClr>
            <a:contourClr>
              <a:srgbClr val="FFFF00"/>
            </a:contourClr>
          </a:sp3d>
        </p:spPr>
      </p:pic>
      <p:pic>
        <p:nvPicPr>
          <p:cNvPr id="7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79" y="4659808"/>
            <a:ext cx="3275255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26" y="4604230"/>
            <a:ext cx="3275255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848" y="4184341"/>
            <a:ext cx="3275255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07" y="4093798"/>
            <a:ext cx="3275255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660" y="1732643"/>
            <a:ext cx="5125138" cy="26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51" y="980922"/>
            <a:ext cx="9000805" cy="4586175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9" y="980922"/>
            <a:ext cx="8946422" cy="4586175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9" y="935798"/>
            <a:ext cx="8919241" cy="4605517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10" y="944348"/>
            <a:ext cx="8916577" cy="4565333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8" y="980922"/>
            <a:ext cx="8973625" cy="4637895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14" y="980922"/>
            <a:ext cx="9053660" cy="4586175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17" y="937194"/>
            <a:ext cx="9053660" cy="4586175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12" y="940116"/>
            <a:ext cx="9053674" cy="4623903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11" y="931567"/>
            <a:ext cx="9100280" cy="4625114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7" y="931568"/>
            <a:ext cx="9063106" cy="4625114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10" y="933052"/>
            <a:ext cx="9250227" cy="4643500"/>
          </a:xfrm>
          <a:prstGeom prst="rect">
            <a:avLst/>
          </a:prstGeom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71450" prst="slope"/>
          </a:sp3d>
        </p:spPr>
      </p:pic>
      <p:sp>
        <p:nvSpPr>
          <p:cNvPr id="18" name="TextBox 17"/>
          <p:cNvSpPr txBox="1"/>
          <p:nvPr/>
        </p:nvSpPr>
        <p:spPr>
          <a:xfrm>
            <a:off x="0" y="6829"/>
            <a:ext cx="473942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নিবিড়ভাবে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পর্যবেক্ষণ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31" name="Hexagon 30"/>
          <p:cNvSpPr/>
          <p:nvPr/>
        </p:nvSpPr>
        <p:spPr>
          <a:xfrm>
            <a:off x="648236" y="1569075"/>
            <a:ext cx="2524259" cy="1893194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20051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2846230" y="2590798"/>
            <a:ext cx="2524259" cy="1893194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2846227" y="622477"/>
            <a:ext cx="2524259" cy="1835239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50000"/>
              </a:schemeClr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648236" y="3614669"/>
            <a:ext cx="2524259" cy="1893194"/>
          </a:xfrm>
          <a:prstGeom prst="hexagon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7214315" y="680433"/>
            <a:ext cx="2524259" cy="1777284"/>
          </a:xfrm>
          <a:prstGeom prst="hexagon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5039927" y="1569076"/>
            <a:ext cx="2524259" cy="1864214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5039924" y="3537395"/>
            <a:ext cx="2524259" cy="1893194"/>
          </a:xfrm>
          <a:prstGeom prst="hexagon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7030A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7214315" y="2554308"/>
            <a:ext cx="2524259" cy="1893194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/>
          <p:nvPr/>
        </p:nvSpPr>
        <p:spPr>
          <a:xfrm>
            <a:off x="2846230" y="4599903"/>
            <a:ext cx="2524259" cy="1815920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/>
          <p:nvPr/>
        </p:nvSpPr>
        <p:spPr>
          <a:xfrm>
            <a:off x="7214315" y="4561266"/>
            <a:ext cx="2524259" cy="1893194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206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/>
          <p:cNvSpPr/>
          <p:nvPr/>
        </p:nvSpPr>
        <p:spPr>
          <a:xfrm>
            <a:off x="9367233" y="3537395"/>
            <a:ext cx="2524259" cy="1893194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F0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41"/>
          <p:cNvSpPr/>
          <p:nvPr/>
        </p:nvSpPr>
        <p:spPr>
          <a:xfrm>
            <a:off x="9457385" y="1540096"/>
            <a:ext cx="2524259" cy="1893194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984"/>
            </a:solidFill>
          </a:ln>
          <a:effectLst>
            <a:innerShdw blurRad="63500" dir="13500000">
              <a:prstClr val="black">
                <a:alpha val="0"/>
              </a:prstClr>
            </a:innerShdw>
          </a:effectLst>
          <a:scene3d>
            <a:camera prst="orthographicFront"/>
            <a:lightRig rig="threePt" dir="t"/>
          </a:scene3d>
          <a:sp3d extrusionH="133350" contourW="12700">
            <a:bevelT w="107950" h="317500" prst="slope"/>
            <a:bevelB w="171450" h="285750"/>
            <a:extrusionClr>
              <a:schemeClr val="tx1"/>
            </a:extrusionClr>
            <a:contourClr>
              <a:schemeClr val="accent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~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" y="958754"/>
            <a:ext cx="9829800" cy="51997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6" y="4535072"/>
            <a:ext cx="2351964" cy="2322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4189" y="191066"/>
            <a:ext cx="5065978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bn-BD" sz="4400" b="1" cap="all" dirty="0">
                <a:ln w="9000" cmpd="sng">
                  <a:solidFill>
                    <a:schemeClr val="tx1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একটা ভিডিও দেখি  </a:t>
            </a:r>
            <a:endParaRPr lang="en-US" sz="4400" b="1" cap="all" dirty="0">
              <a:ln w="9000" cmpd="sng">
                <a:solidFill>
                  <a:schemeClr val="tx1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1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40935" y="1230249"/>
            <a:ext cx="493081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 </a:t>
            </a: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bn-BD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পড়ব  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7" y="1425098"/>
            <a:ext cx="4399960" cy="5402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01" y="1320843"/>
            <a:ext cx="3327119" cy="5506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5471" y="2679898"/>
            <a:ext cx="4949779" cy="14465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ৃ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ও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</a:t>
            </a:r>
            <a:r>
              <a:rPr lang="as-IN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জনসংখ্যা</a:t>
            </a:r>
            <a:r>
              <a:rPr lang="en-US" sz="4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বৃদ্ধির প্রভাব</a:t>
            </a:r>
          </a:p>
        </p:txBody>
      </p:sp>
    </p:spTree>
    <p:extLst>
      <p:ext uri="{BB962C8B-B14F-4D97-AF65-F5344CB8AC3E}">
        <p14:creationId xmlns:p14="http://schemas.microsoft.com/office/powerpoint/2010/main" val="39508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6102" y="2571446"/>
            <a:ext cx="1109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১৮.১.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বাসস্থানের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ওপর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জনসংখ্যা বৃদ্ধির প্রভাব </a:t>
            </a:r>
            <a:r>
              <a:rPr lang="en-US" sz="3600" b="1" dirty="0" err="1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3600" b="1" dirty="0">
                <a:ln w="0"/>
                <a:solidFill>
                  <a:srgbClr val="3479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786103" y="3259858"/>
            <a:ext cx="10964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১৮</a:t>
            </a:r>
            <a:r>
              <a:rPr lang="bn-IN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সুন্দর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পরিবার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গঠনে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আমাদের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করণীয়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উল্লেখ</a:t>
            </a:r>
            <a:r>
              <a:rPr lang="en-US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dirty="0">
                <a:ln w="0"/>
                <a:solidFill>
                  <a:srgbClr val="EA007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</a:t>
            </a:r>
            <a:endParaRPr lang="en-US" sz="3600" b="1" dirty="0">
              <a:ln w="0"/>
              <a:solidFill>
                <a:srgbClr val="EA007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103" y="1879369"/>
            <a:ext cx="4543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bn-IN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877" y="4978368"/>
            <a:ext cx="1358123" cy="18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Dilruba Khanom\Videos\Fall_Mushrooms_Transparent_PNG_Pict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" r="4837" b="4143"/>
          <a:stretch/>
        </p:blipFill>
        <p:spPr bwMode="auto">
          <a:xfrm>
            <a:off x="0" y="3906189"/>
            <a:ext cx="1828800" cy="295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1848"/>
            <a:ext cx="12192000" cy="2376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395" y="287458"/>
            <a:ext cx="3792041" cy="112785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00" y="219251"/>
            <a:ext cx="2351773" cy="173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9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114240" y="138257"/>
            <a:ext cx="11857219" cy="65473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21198" y="-458544"/>
            <a:ext cx="10099768" cy="7144156"/>
            <a:chOff x="-121198" y="-458544"/>
            <a:chExt cx="10099768" cy="7144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198" y="-458544"/>
              <a:ext cx="10099768" cy="7144156"/>
            </a:xfrm>
            <a:prstGeom prst="rect">
              <a:avLst/>
            </a:prstGeom>
          </p:spPr>
        </p:pic>
        <p:pic>
          <p:nvPicPr>
            <p:cNvPr id="2052" name="Picture 4" descr="Image result for tiger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71100" y="5737609"/>
              <a:ext cx="717661" cy="637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98" y="2441345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6" y="62980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02" y="377902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62" y="310298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" y="45370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90" y="396508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19" y="227527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51" y="3038524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16" y="383563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45" y="170572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66" y="382453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37" y="369034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4" y="4831326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70" y="415659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52" y="5363639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0" y="229509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2" y="246661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51" y="202679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63" y="528071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45" y="246661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58" y="349742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4" y="92457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man p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70" y="964422"/>
            <a:ext cx="316988" cy="3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5" y="3898202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73" y="350784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49" y="225006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92" y="307333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43" y="449721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33" y="443960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75" y="341526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21" y="507510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64" y="188479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46" y="461300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88" y="3588668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91" y="439334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73" y="52181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87" y="129239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90" y="3761554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48" y="2241591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40" y="1501974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33" y="2705298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43" y="3514142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23" y="384008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67" y="153082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455" y="2821975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21" y="395791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09" y="3076496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90" y="5295538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27" y="113948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06" y="2296032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67" y="394573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06" y="342298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84" y="516908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19" y="359637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6" y="2576099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68" y="2695516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0" y="3513839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09" y="140044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16" y="341474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19" y="3585022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60" y="454273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16" y="477367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70" y="158889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62" y="193626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Image result for man p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94" y="2249446"/>
            <a:ext cx="376666" cy="4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44" y="1473179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84" y="277391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33" y="171139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86" y="3013252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14" y="120767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25" y="4017214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22" y="534558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98" y="291211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84" y="316490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68" y="250817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Image result for man p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58" y="1536329"/>
            <a:ext cx="316988" cy="3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Image result for man p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5" y="859146"/>
            <a:ext cx="376666" cy="4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07" y="3980241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79" y="407974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90" y="435093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31" y="5069125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90" y="334582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50" y="151644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Image result for man p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50" y="2631593"/>
            <a:ext cx="376666" cy="4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92" y="386769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69" y="284336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84" y="430614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89" y="499568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" y="80590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37" y="232971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5" y="404109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81" y="173160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2" y="301676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49" y="404659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9" y="142451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31" y="269214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66" y="415272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01" y="415272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98" y="370800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Image result for man pn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6" y="2229124"/>
            <a:ext cx="321036" cy="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13" y="1703368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1" y="341474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06" y="257494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66" y="3208011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10" y="234020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90" y="4409585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10" y="326372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96" y="259300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34" y="930067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34" y="3527911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01" y="3960789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12" y="2821488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60" y="3252626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34" y="277391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29" y="1979802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17" y="326818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61" y="95891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37" y="77661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27" y="338601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31" y="311844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73" y="2922796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8" y="4259419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52" y="388229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15" y="338601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64" y="358469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82" y="292454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50" y="177018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44" y="94454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75" y="151750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30" y="2867939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61" y="1690488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93" y="1896569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43" y="290162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70" y="3930740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80" y="4872271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50" y="514397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36" y="338800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25" y="199642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72" y="467334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51" y="349470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749" y="370029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41" y="2022574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04" y="349959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23" y="3739531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96" y="484177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Image result for man p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57" y="3378081"/>
            <a:ext cx="367842" cy="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1" y="4470109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40" y="3345824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35" y="2551709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65" y="235337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98" y="364523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33" y="3957918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79" y="3494703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56" y="234208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83" y="1580690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75" y="1806661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Image result for man p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73" y="3650327"/>
            <a:ext cx="346677" cy="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17" y="209031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11" y="156662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12" y="397113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7" y="109390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28" y="2240217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35" y="183268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28" y="325886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7" y="445966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28" y="225497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15" y="4656622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29" y="4137187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24" y="296738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89" y="1624931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17" y="3258866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52" y="3253893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Image result for man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41" y="3655058"/>
            <a:ext cx="330157" cy="3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79" y="2629275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" descr="Image result for man pn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08" y="2053995"/>
            <a:ext cx="321036" cy="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Image result for man p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53" y="1185329"/>
            <a:ext cx="443095" cy="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Image result for man pn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80" y="1884484"/>
            <a:ext cx="321036" cy="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Image result for man pn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99" y="1835853"/>
            <a:ext cx="321036" cy="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Image result for man png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40" y="3493493"/>
            <a:ext cx="239208" cy="2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TextBox 195"/>
          <p:cNvSpPr txBox="1"/>
          <p:nvPr/>
        </p:nvSpPr>
        <p:spPr>
          <a:xfrm>
            <a:off x="8108907" y="1857507"/>
            <a:ext cx="3924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 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ে।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8101454" y="1389603"/>
            <a:ext cx="365120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ঐ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400" dirty="0"/>
          </a:p>
        </p:txBody>
      </p:sp>
      <p:sp>
        <p:nvSpPr>
          <p:cNvPr id="198" name="Rectangle 197"/>
          <p:cNvSpPr/>
          <p:nvPr/>
        </p:nvSpPr>
        <p:spPr>
          <a:xfrm>
            <a:off x="7915132" y="1936266"/>
            <a:ext cx="4149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 । </a:t>
            </a:r>
            <a:endParaRPr lang="en-US" sz="2400" dirty="0"/>
          </a:p>
        </p:txBody>
      </p:sp>
      <p:sp>
        <p:nvSpPr>
          <p:cNvPr id="199" name="Rectangle 198"/>
          <p:cNvSpPr/>
          <p:nvPr/>
        </p:nvSpPr>
        <p:spPr>
          <a:xfrm>
            <a:off x="8195898" y="1554089"/>
            <a:ext cx="38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 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19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3750"/>
                            </p:stCondLst>
                            <p:childTnLst>
                              <p:par>
                                <p:cTn id="3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197" grpId="0"/>
      <p:bldP spid="197" grpId="1"/>
      <p:bldP spid="198" grpId="0"/>
      <p:bldP spid="198" grpId="1"/>
      <p:bldP spid="199" grpId="0"/>
      <p:bldP spid="19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716" y="536940"/>
            <a:ext cx="7580013" cy="4863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2308" y="536940"/>
            <a:ext cx="7527147" cy="483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257" y="536940"/>
            <a:ext cx="7608534" cy="483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792" y="536939"/>
            <a:ext cx="7658619" cy="483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319" y="536938"/>
            <a:ext cx="7688410" cy="483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319" y="536936"/>
            <a:ext cx="7690261" cy="4863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362" y="536935"/>
            <a:ext cx="7790782" cy="4838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2490" y="536933"/>
            <a:ext cx="7853983" cy="4863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408793" y="238469"/>
            <a:ext cx="11396522" cy="6238352"/>
            <a:chOff x="408793" y="238469"/>
            <a:chExt cx="11396522" cy="62383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793" y="374947"/>
              <a:ext cx="3644592" cy="18496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4454" y="238469"/>
              <a:ext cx="3575713" cy="19861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3120" y="238470"/>
              <a:ext cx="3575717" cy="19566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3121" y="4311511"/>
              <a:ext cx="3712194" cy="21653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793" y="4563882"/>
              <a:ext cx="3644592" cy="19129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4454" y="2407673"/>
              <a:ext cx="3575713" cy="20005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793" y="2407673"/>
              <a:ext cx="3648743" cy="20005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93121" y="2347415"/>
              <a:ext cx="3575716" cy="18117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9" name="TextBox 18"/>
          <p:cNvSpPr txBox="1"/>
          <p:nvPr/>
        </p:nvSpPr>
        <p:spPr>
          <a:xfrm>
            <a:off x="4271749" y="4797076"/>
            <a:ext cx="3521122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 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 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7590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9" y="79174"/>
            <a:ext cx="11896021" cy="6662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3" y="3489175"/>
            <a:ext cx="3149206" cy="23111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55" y="2659027"/>
            <a:ext cx="2704762" cy="30476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40" y="1695997"/>
            <a:ext cx="3146843" cy="31282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083" y="1278533"/>
            <a:ext cx="4115415" cy="41628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" y="1931831"/>
            <a:ext cx="2912187" cy="3910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14" y="3326625"/>
            <a:ext cx="3365505" cy="2915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10" y="3953079"/>
            <a:ext cx="2465659" cy="2465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36" y="67218"/>
            <a:ext cx="271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ছবিটা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" y="4321492"/>
            <a:ext cx="1870675" cy="25365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9037" y="4271256"/>
            <a:ext cx="1038716" cy="24203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46" y="4924740"/>
            <a:ext cx="1288756" cy="18632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82" y="4098826"/>
            <a:ext cx="1134363" cy="16400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0" y="4409479"/>
            <a:ext cx="902081" cy="17050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0" y="4546506"/>
            <a:ext cx="1144968" cy="22710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62" y="4602758"/>
            <a:ext cx="700412" cy="13238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61" y="4192817"/>
            <a:ext cx="700412" cy="13238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54" y="5010172"/>
            <a:ext cx="2666944" cy="1966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2138" y="5141625"/>
            <a:ext cx="640070" cy="160017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88" y="4568200"/>
            <a:ext cx="653243" cy="163310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53" y="4098826"/>
            <a:ext cx="1161962" cy="16799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89" y="4617730"/>
            <a:ext cx="903897" cy="2259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47" y="4805427"/>
            <a:ext cx="1385584" cy="20032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68" y="4945262"/>
            <a:ext cx="961133" cy="18166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667" b="97833" l="7634" r="899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3863" y="5389563"/>
            <a:ext cx="702853" cy="6438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80" y="5441430"/>
            <a:ext cx="1990402" cy="14617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76484" y="1272624"/>
            <a:ext cx="5073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626" y="1282194"/>
            <a:ext cx="5980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ু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ৃ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ংস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I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ে।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59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1206</Words>
  <Application>Microsoft Office PowerPoint</Application>
  <PresentationFormat>Widescreen</PresentationFormat>
  <Paragraphs>77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NikoshBAN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Dilruba Khanom</dc:creator>
  <cp:lastModifiedBy>Dilruba Khanom</cp:lastModifiedBy>
  <cp:revision>80</cp:revision>
  <dcterms:created xsi:type="dcterms:W3CDTF">2017-06-04T06:17:02Z</dcterms:created>
  <dcterms:modified xsi:type="dcterms:W3CDTF">2017-06-08T07:37:59Z</dcterms:modified>
</cp:coreProperties>
</file>